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85116D-1AC0-465D-90D9-EBA5C7C229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04092CA-FE14-41ED-AE0A-4EB82ECDFA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9CA11A-A9FC-443C-955A-9257D2CD5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E7988-A085-420D-9970-887AD34DCC02}" type="datetimeFigureOut">
              <a:rPr lang="ko-KR" altLang="en-US" smtClean="0"/>
              <a:t>2024-07-15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F99CB5-3303-4781-85CA-EEBB7CE68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A88918-0E5E-4DB8-9788-6889D00EE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F0CC4-1DDE-4F21-8B76-23D22136C8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4060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EE0CA4-59E1-4BE8-9843-CB97E301A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B382540-96EC-4A98-8DAB-87A8265352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6E7CA9-17BF-4E7B-AB26-9920A7539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E7988-A085-420D-9970-887AD34DCC02}" type="datetimeFigureOut">
              <a:rPr lang="ko-KR" altLang="en-US" smtClean="0"/>
              <a:t>2024-07-15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11A75-37FC-42F7-8D66-F36A49D9F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0D98B1-149F-4E93-BEC6-7AF4AED80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F0CC4-1DDE-4F21-8B76-23D22136C8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6822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AC95C9B-0151-492C-9EA5-B5F23010D4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C19D7B-44C2-4C05-9A2D-AA2730F706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BAE02A-A3F7-44D5-ABD4-88F9B90ED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E7988-A085-420D-9970-887AD34DCC02}" type="datetimeFigureOut">
              <a:rPr lang="ko-KR" altLang="en-US" smtClean="0"/>
              <a:t>2024-07-15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082360-7476-4F8A-8ECE-2B412AA1A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BBCA2D-C2C5-44BE-BA7F-EEF4F54FA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F0CC4-1DDE-4F21-8B76-23D22136C8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866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5A4A0B-05BC-4D78-A246-8382FEBD1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8F17B6-BA58-4D0F-AD28-BF5396D01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627E45-2C2B-44B4-A6F8-7C7A74819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E7988-A085-420D-9970-887AD34DCC02}" type="datetimeFigureOut">
              <a:rPr lang="ko-KR" altLang="en-US" smtClean="0"/>
              <a:t>2024-07-15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362F89-62F4-4161-A989-1D7A9692C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5FCE62-962B-4A08-920C-7767B91D9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F0CC4-1DDE-4F21-8B76-23D22136C8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2901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52F0E0-FA80-423D-ACE0-55915B536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75CD60-CF6B-4053-82C5-A1EEF5301F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6ED0F9-7A58-49C3-B43B-9C7A9D49E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E7988-A085-420D-9970-887AD34DCC02}" type="datetimeFigureOut">
              <a:rPr lang="ko-KR" altLang="en-US" smtClean="0"/>
              <a:t>2024-07-15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8818E9-7940-4ADE-8554-A0826A3EF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73D800-89E1-47B3-B7A4-2A9E0DC8B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F0CC4-1DDE-4F21-8B76-23D22136C8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1870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C859CC-CE00-433E-B588-1B2CBFBB4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40ADA8-A422-4098-A682-446BD925DC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FA405CB-06E7-4AF1-8561-F22B2A2821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1A8375-765D-455C-82CD-BB991F1C5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E7988-A085-420D-9970-887AD34DCC02}" type="datetimeFigureOut">
              <a:rPr lang="ko-KR" altLang="en-US" smtClean="0"/>
              <a:t>2024-07-15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04874C-582D-4C73-8B5C-06180DF59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0E8F79-B290-4B9C-BCBC-ADA1A0A75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F0CC4-1DDE-4F21-8B76-23D22136C8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6817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A7BED7-29A9-405F-8106-15040B800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59128C-BDE7-4FAC-A2C3-8940AD24C9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E39CA3A-EAC9-4C84-8127-DE324054F8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8D448C0-9E4C-46AF-8395-C880BD78BB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F8EBD3A-AD24-4E43-A900-9927C5A8D5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F9C6EC5-AC48-4458-9AE3-C19B0DC4B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E7988-A085-420D-9970-887AD34DCC02}" type="datetimeFigureOut">
              <a:rPr lang="ko-KR" altLang="en-US" smtClean="0"/>
              <a:t>2024-07-15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35A6184-0A5E-48B7-AA94-748BC5F2B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E9DEAB7-3224-4A9F-AA17-2AE76334C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F0CC4-1DDE-4F21-8B76-23D22136C8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5110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5D009A-3399-4F2F-B57F-F62FF74A7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67D2493-BD82-4873-B70C-FD417EA4E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E7988-A085-420D-9970-887AD34DCC02}" type="datetimeFigureOut">
              <a:rPr lang="ko-KR" altLang="en-US" smtClean="0"/>
              <a:t>2024-07-15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31455A5-A010-4259-97DD-7C3984235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CB4A9AB-2ED8-4607-A0CE-671D6C5DB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F0CC4-1DDE-4F21-8B76-23D22136C8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0628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087801A-A61D-45FF-A89B-4011E2E15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E7988-A085-420D-9970-887AD34DCC02}" type="datetimeFigureOut">
              <a:rPr lang="ko-KR" altLang="en-US" smtClean="0"/>
              <a:t>2024-07-15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1809621-97AA-437D-89BC-8CD763DB7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21F9F6-FE33-4BBF-9F9C-B62B89BA9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F0CC4-1DDE-4F21-8B76-23D22136C8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403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4007BB-867A-48DE-89A7-59C511A6F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7A1CFD-99AD-4CC6-9633-BE8790168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1A7BF5-891D-4006-887F-2435BBF792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815632D-3317-4C1A-8352-DFD260495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E7988-A085-420D-9970-887AD34DCC02}" type="datetimeFigureOut">
              <a:rPr lang="ko-KR" altLang="en-US" smtClean="0"/>
              <a:t>2024-07-15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56253A-2B37-4F90-9F6C-04367009B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B410134-682D-4451-B32C-B8ADD1557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F0CC4-1DDE-4F21-8B76-23D22136C8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3042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4D8E56-89D5-4138-8BBB-9D0282DEC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60B1973-04B1-43EF-BDBA-2D4AAC8F90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888490-07FD-44DC-A748-A67098AD0D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AB0D5C-101F-4DEE-BFAF-675684167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E7988-A085-420D-9970-887AD34DCC02}" type="datetimeFigureOut">
              <a:rPr lang="ko-KR" altLang="en-US" smtClean="0"/>
              <a:t>2024-07-15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38EB6D-D510-417A-A0FE-9A28DB3C3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40D861-36DD-4EA3-BDCB-B42A9C23F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F0CC4-1DDE-4F21-8B76-23D22136C8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2689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2CBD68E-14F9-4B39-A172-572DCAE1B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76E84F-541C-40D2-B1A0-D9A17BC6B6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3E45E1-D4D1-442D-B3F6-5BCAF060D8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E7988-A085-420D-9970-887AD34DCC02}" type="datetimeFigureOut">
              <a:rPr lang="ko-KR" altLang="en-US" smtClean="0"/>
              <a:t>2024-07-15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D24494-4109-4ECC-BF6A-5D056B4EA1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9E59AC-23BB-4523-98B3-C239E1F47A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4F0CC4-1DDE-4F21-8B76-23D22136C8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7193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youtu.be/KCYr5pFC6Sw?si=A2qLvAna4d-UsT6B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youtube.com/watch?v=luBBz5oeR4Q&amp;t=112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youtube.com/watch?v=LEwYmFT3xDk&amp;t=297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WQAaiI-E12s" TargetMode="External"/><Relationship Id="rId2" Type="http://schemas.openxmlformats.org/officeDocument/2006/relationships/hyperlink" Target="https://www.youtube.com/watch?v=qQLvcS9FxnY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2IhzPTS4av4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TkzASwVgnj8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12FBED-E715-4865-8035-9780422E80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5912"/>
            <a:ext cx="9144000" cy="976488"/>
          </a:xfrm>
        </p:spPr>
        <p:txBody>
          <a:bodyPr>
            <a:normAutofit/>
          </a:bodyPr>
          <a:lstStyle/>
          <a:p>
            <a:r>
              <a:rPr lang="ko-KR" altLang="en-US" sz="5400" dirty="0"/>
              <a:t>포탈</a:t>
            </a:r>
            <a:r>
              <a:rPr lang="en-US" altLang="ko-KR" sz="5400" dirty="0"/>
              <a:t>2 </a:t>
            </a:r>
            <a:r>
              <a:rPr lang="ko-KR" altLang="en-US" sz="5400" dirty="0"/>
              <a:t>모작 개발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CC65E1-1976-40F1-AECD-B805A1F399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2024-06-10 start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4823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317240" y="1916928"/>
            <a:ext cx="4352925" cy="19335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37564" y="494950"/>
            <a:ext cx="86107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/>
              <a:t>turrets</a:t>
            </a:r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35570" t="13890" r="42040" b="44840"/>
          <a:stretch>
            <a:fillRect/>
          </a:stretch>
        </p:blipFill>
        <p:spPr>
          <a:xfrm>
            <a:off x="8046358" y="1496786"/>
            <a:ext cx="2730499" cy="28302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5F6AD98-D4FB-4AF7-8C9D-C6120EAB7549}"/>
              </a:ext>
            </a:extLst>
          </p:cNvPr>
          <p:cNvSpPr txBox="1"/>
          <p:nvPr/>
        </p:nvSpPr>
        <p:spPr>
          <a:xfrm>
            <a:off x="528506" y="402672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GLaDOS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41605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13170" t="19710" b="741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25822" y="920750"/>
            <a:ext cx="961843" cy="29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400"/>
              <a:t>휴가 시작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-10332319" y="3365535"/>
            <a:ext cx="647518" cy="3663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/>
              <a:t>휴가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318579" y="2134507"/>
            <a:ext cx="954586" cy="2924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400"/>
              <a:t>휴가 막날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63324" y="2190750"/>
            <a:ext cx="1480691" cy="5124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400"/>
              <a:t>작업 </a:t>
            </a:r>
            <a:r>
              <a:rPr lang="en-US" altLang="ko-KR" sz="1400"/>
              <a:t>:</a:t>
            </a:r>
            <a:r>
              <a:rPr lang="ko-KR" altLang="en-US" sz="1400"/>
              <a:t> 문 시스템</a:t>
            </a:r>
            <a:br>
              <a:rPr lang="ko-KR" altLang="en-US" sz="1400"/>
            </a:br>
            <a:r>
              <a:rPr lang="ko-KR" altLang="en-US" sz="1400"/>
              <a:t>        버튼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849484" y="2216839"/>
            <a:ext cx="1537606" cy="7244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400" dirty="0"/>
              <a:t>작업 </a:t>
            </a:r>
            <a:r>
              <a:rPr lang="en-US" altLang="ko-KR" sz="1400" dirty="0"/>
              <a:t>:</a:t>
            </a:r>
            <a:r>
              <a:rPr lang="ko-KR" altLang="en-US" sz="1400" dirty="0"/>
              <a:t> 문 완료 시</a:t>
            </a:r>
            <a:br>
              <a:rPr lang="ko-KR" altLang="en-US" sz="1400" dirty="0"/>
            </a:br>
            <a:r>
              <a:rPr lang="ko-KR" altLang="en-US" sz="1400" dirty="0"/>
              <a:t>        </a:t>
            </a:r>
            <a:r>
              <a:rPr lang="ko-KR" altLang="en-US" sz="1400" dirty="0" err="1"/>
              <a:t>조준점</a:t>
            </a:r>
            <a:r>
              <a:rPr lang="en-US" altLang="ko-KR" sz="1400" dirty="0" err="1"/>
              <a:t>ui</a:t>
            </a:r>
            <a:r>
              <a:rPr lang="en-US" altLang="ko-KR" sz="1400" dirty="0"/>
              <a:t>,</a:t>
            </a:r>
            <a:r>
              <a:rPr lang="ko-KR" altLang="en-US" sz="1400" dirty="0"/>
              <a:t> 큐브 생성 버튼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590073" y="2206642"/>
            <a:ext cx="1537606" cy="725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400"/>
              <a:t>작업 </a:t>
            </a:r>
            <a:r>
              <a:rPr lang="en-US" altLang="ko-KR" sz="1400"/>
              <a:t>:</a:t>
            </a:r>
            <a:r>
              <a:rPr lang="ko-KR" altLang="en-US" sz="1400"/>
              <a:t> 완료 시 </a:t>
            </a:r>
            <a:br>
              <a:rPr lang="ko-KR" altLang="en-US" sz="1400"/>
            </a:br>
            <a:r>
              <a:rPr lang="ko-KR" altLang="en-US" sz="1400"/>
              <a:t>      터렛 레이저</a:t>
            </a:r>
            <a:r>
              <a:rPr lang="en-US" altLang="ko-KR" sz="1400"/>
              <a:t>&amp;</a:t>
            </a:r>
            <a:r>
              <a:rPr lang="ko-KR" altLang="en-US" sz="1400"/>
              <a:t> 플레이어</a:t>
            </a:r>
            <a:r>
              <a:rPr lang="en-US" altLang="ko-KR" sz="1400"/>
              <a:t>hp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327197" y="2350660"/>
            <a:ext cx="153760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400" dirty="0"/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CCEFF0-9D09-4470-8651-0DB575CF30FB}"/>
              </a:ext>
            </a:extLst>
          </p:cNvPr>
          <p:cNvSpPr txBox="1"/>
          <p:nvPr/>
        </p:nvSpPr>
        <p:spPr>
          <a:xfrm>
            <a:off x="1849484" y="3429000"/>
            <a:ext cx="15376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400" dirty="0"/>
              <a:t>작업 </a:t>
            </a:r>
            <a:r>
              <a:rPr lang="en-US" altLang="ko-KR" sz="1400" dirty="0"/>
              <a:t>:</a:t>
            </a:r>
            <a:r>
              <a:rPr lang="ko-KR" altLang="en-US" sz="1400" dirty="0"/>
              <a:t> </a:t>
            </a:r>
            <a:r>
              <a:rPr lang="ko-KR" altLang="en-US" sz="1400" dirty="0" err="1"/>
              <a:t>터렛</a:t>
            </a:r>
            <a:r>
              <a:rPr lang="ko-KR" altLang="en-US" sz="1400" dirty="0"/>
              <a:t> 레이저 </a:t>
            </a:r>
            <a:r>
              <a:rPr lang="en-US" altLang="ko-KR" sz="1400" dirty="0"/>
              <a:t>(</a:t>
            </a:r>
            <a:r>
              <a:rPr lang="ko-KR" altLang="en-US" sz="1400" dirty="0"/>
              <a:t>완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977F3B-537A-44A2-B650-4FD9BF2A8118}"/>
              </a:ext>
            </a:extLst>
          </p:cNvPr>
          <p:cNvSpPr txBox="1"/>
          <p:nvPr/>
        </p:nvSpPr>
        <p:spPr>
          <a:xfrm>
            <a:off x="8705669" y="2206642"/>
            <a:ext cx="153760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400" dirty="0"/>
              <a:t>작업 </a:t>
            </a:r>
            <a:r>
              <a:rPr lang="en-US" altLang="ko-KR" sz="1400" dirty="0"/>
              <a:t>:</a:t>
            </a:r>
            <a:r>
              <a:rPr lang="ko-KR" altLang="en-US" sz="1400" dirty="0"/>
              <a:t> </a:t>
            </a:r>
            <a:r>
              <a:rPr lang="ko-KR" altLang="en-US" sz="1400" dirty="0" err="1"/>
              <a:t>조준점</a:t>
            </a:r>
            <a:r>
              <a:rPr lang="en-US" altLang="ko-KR" sz="1400" dirty="0"/>
              <a:t>(</a:t>
            </a:r>
            <a:r>
              <a:rPr lang="ko-KR" altLang="en-US" sz="1400" dirty="0"/>
              <a:t>완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654341" y="931395"/>
            <a:ext cx="2617366" cy="57045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플레이어 이동 코드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654341" y="1721359"/>
            <a:ext cx="2617366" cy="57045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solidFill>
                  <a:schemeClr val="tx1"/>
                </a:solidFill>
              </a:rPr>
              <a:t>1</a:t>
            </a:r>
            <a:r>
              <a:rPr lang="ko-KR" altLang="en-US">
                <a:solidFill>
                  <a:schemeClr val="tx1"/>
                </a:solidFill>
              </a:rPr>
              <a:t>인칭 카메라 설정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654341" y="2511323"/>
            <a:ext cx="2617366" cy="57045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총기 부착 </a:t>
            </a:r>
            <a:r>
              <a:rPr lang="en-US" altLang="ko-KR">
                <a:solidFill>
                  <a:schemeClr val="tx1"/>
                </a:solidFill>
              </a:rPr>
              <a:t>+ </a:t>
            </a:r>
            <a:r>
              <a:rPr lang="ko-KR" altLang="en-US">
                <a:solidFill>
                  <a:schemeClr val="tx1"/>
                </a:solidFill>
              </a:rPr>
              <a:t>발사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654341" y="3301287"/>
            <a:ext cx="2617366" cy="57045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로직 구현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654341" y="4091251"/>
            <a:ext cx="2617366" cy="57045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적 구현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654341" y="4881215"/>
            <a:ext cx="2617366" cy="57045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맵 구현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624044" y="2511323"/>
            <a:ext cx="3068220" cy="44904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171450" indent="-171450">
              <a:buFontTx/>
              <a:buChar char="-"/>
              <a:defRPr/>
            </a:pPr>
            <a:r>
              <a:rPr lang="ko-KR" altLang="en-US" sz="1200"/>
              <a:t>플레이어 뼈대에 맞게끔 총기 위치 조정</a:t>
            </a:r>
          </a:p>
          <a:p>
            <a:pPr marL="171450" indent="-171450">
              <a:buFontTx/>
              <a:buChar char="-"/>
              <a:defRPr/>
            </a:pPr>
            <a:r>
              <a:rPr lang="en-US" altLang="ko-KR" sz="1200"/>
              <a:t>1</a:t>
            </a:r>
            <a:r>
              <a:rPr lang="ko-KR" altLang="en-US" sz="1200"/>
              <a:t>인칭 시야에서 보이는 총 조정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624044" y="3301287"/>
            <a:ext cx="5278021" cy="64015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171450" indent="-171450">
              <a:buFontTx/>
              <a:buChar char="-"/>
              <a:defRPr/>
            </a:pPr>
            <a:r>
              <a:rPr lang="en-US" altLang="ko-KR" sz="1200"/>
              <a:t>(</a:t>
            </a:r>
            <a:r>
              <a:rPr lang="ko-KR" altLang="en-US" sz="1200"/>
              <a:t>포탈</a:t>
            </a:r>
            <a:r>
              <a:rPr lang="en-US" altLang="ko-KR" sz="1200"/>
              <a:t>)</a:t>
            </a:r>
            <a:r>
              <a:rPr lang="ko-KR" altLang="en-US" sz="1200"/>
              <a:t> 장전</a:t>
            </a:r>
            <a:r>
              <a:rPr lang="en-US" altLang="ko-KR" sz="1200"/>
              <a:t> x, </a:t>
            </a:r>
            <a:r>
              <a:rPr lang="ko-KR" altLang="en-US" sz="1200"/>
              <a:t>포탈 </a:t>
            </a:r>
            <a:r>
              <a:rPr lang="en-US" altLang="ko-KR" sz="1200"/>
              <a:t>(1</a:t>
            </a:r>
            <a:r>
              <a:rPr lang="ko-KR" altLang="en-US" sz="1200"/>
              <a:t>번</a:t>
            </a:r>
            <a:r>
              <a:rPr lang="en-US" altLang="ko-KR" sz="1200"/>
              <a:t>,2</a:t>
            </a:r>
            <a:r>
              <a:rPr lang="ko-KR" altLang="en-US" sz="1200"/>
              <a:t>번</a:t>
            </a:r>
            <a:r>
              <a:rPr lang="en-US" altLang="ko-KR" sz="1200"/>
              <a:t>) 2</a:t>
            </a:r>
            <a:r>
              <a:rPr lang="ko-KR" altLang="en-US" sz="1200"/>
              <a:t>번까지 쏘고 재사용 시 </a:t>
            </a:r>
            <a:r>
              <a:rPr lang="en-US" altLang="ko-KR" sz="1200"/>
              <a:t>1</a:t>
            </a:r>
            <a:r>
              <a:rPr lang="ko-KR" altLang="en-US" sz="1200"/>
              <a:t>번 소멸 </a:t>
            </a:r>
            <a:r>
              <a:rPr lang="en-US" altLang="ko-KR" sz="1200"/>
              <a:t>+ </a:t>
            </a:r>
            <a:r>
              <a:rPr lang="ko-KR" altLang="en-US" sz="1200"/>
              <a:t>재생성</a:t>
            </a:r>
          </a:p>
          <a:p>
            <a:pPr marL="171450" indent="-171450">
              <a:buFontTx/>
              <a:buChar char="-"/>
              <a:defRPr/>
            </a:pPr>
            <a:r>
              <a:rPr lang="en-US" altLang="ko-KR" sz="1200"/>
              <a:t>(</a:t>
            </a:r>
            <a:r>
              <a:rPr lang="ko-KR" altLang="en-US" sz="1200"/>
              <a:t>그랩</a:t>
            </a:r>
            <a:r>
              <a:rPr lang="en-US" altLang="ko-KR" sz="1200"/>
              <a:t>)</a:t>
            </a:r>
            <a:r>
              <a:rPr lang="ko-KR" altLang="en-US" sz="1200"/>
              <a:t> 터렛 그랩</a:t>
            </a:r>
            <a:r>
              <a:rPr lang="en-US" altLang="ko-KR" sz="1200"/>
              <a:t>,</a:t>
            </a:r>
            <a:r>
              <a:rPr lang="ko-KR" altLang="en-US" sz="1200"/>
              <a:t> 감자 그랩</a:t>
            </a:r>
            <a:r>
              <a:rPr lang="en-US" altLang="ko-KR" sz="1200"/>
              <a:t>,</a:t>
            </a:r>
            <a:r>
              <a:rPr lang="ko-KR" altLang="en-US" sz="1200"/>
              <a:t> 박스 그랩</a:t>
            </a:r>
          </a:p>
          <a:p>
            <a:pPr marL="171450" indent="-171450">
              <a:buFontTx/>
              <a:buChar char="-"/>
              <a:defRPr/>
            </a:pPr>
            <a:r>
              <a:rPr lang="ko-KR" altLang="en-US" sz="1200"/>
              <a:t>박스 버튼 위에 올려두면 버튼 작동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24044" y="4145643"/>
            <a:ext cx="410240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171450" indent="-171450">
              <a:buFontTx/>
              <a:buChar char="-"/>
              <a:defRPr/>
            </a:pPr>
            <a:r>
              <a:rPr lang="ko-KR" altLang="en-US" sz="1200" dirty="0"/>
              <a:t>레이저 쏘는 </a:t>
            </a:r>
            <a:r>
              <a:rPr lang="ko-KR" altLang="en-US" sz="1200" dirty="0" err="1"/>
              <a:t>터렛</a:t>
            </a:r>
            <a:r>
              <a:rPr lang="en-US" altLang="ko-KR" sz="1200" dirty="0"/>
              <a:t>(</a:t>
            </a:r>
            <a:r>
              <a:rPr lang="ko-KR" altLang="en-US" sz="1200" dirty="0"/>
              <a:t>레이저</a:t>
            </a:r>
            <a:r>
              <a:rPr lang="en-US" altLang="ko-KR" sz="1200" dirty="0"/>
              <a:t>(</a:t>
            </a:r>
            <a:r>
              <a:rPr lang="ko-KR" altLang="en-US" sz="1200" dirty="0" err="1"/>
              <a:t>기즈모</a:t>
            </a:r>
            <a:r>
              <a:rPr lang="en-US" altLang="ko-KR" sz="1200" dirty="0"/>
              <a:t>)</a:t>
            </a:r>
            <a:r>
              <a:rPr lang="ko-KR" altLang="en-US" sz="1200" dirty="0"/>
              <a:t> 에 닿으면 총알 난사</a:t>
            </a:r>
            <a:r>
              <a:rPr lang="en-US" altLang="ko-KR" sz="1200" dirty="0"/>
              <a:t>)</a:t>
            </a:r>
          </a:p>
          <a:p>
            <a:pPr marL="171450" indent="-171450">
              <a:buFontTx/>
              <a:buChar char="-"/>
              <a:defRPr/>
            </a:pPr>
            <a:r>
              <a:rPr lang="ko-KR" altLang="en-US" sz="1200" dirty="0" err="1"/>
              <a:t>글라도스</a:t>
            </a:r>
            <a:endParaRPr lang="en-US" altLang="ko-KR" sz="1200" dirty="0"/>
          </a:p>
        </p:txBody>
      </p:sp>
      <p:sp>
        <p:nvSpPr>
          <p:cNvPr id="26" name="TextBox 25"/>
          <p:cNvSpPr txBox="1"/>
          <p:nvPr/>
        </p:nvSpPr>
        <p:spPr>
          <a:xfrm>
            <a:off x="3624043" y="1721359"/>
            <a:ext cx="1077497" cy="26746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171450" indent="-171450">
              <a:buFontTx/>
              <a:buChar char="-"/>
              <a:defRPr/>
            </a:pPr>
            <a:r>
              <a:rPr lang="en-US" altLang="ko-KR" sz="1200"/>
              <a:t>fps</a:t>
            </a:r>
            <a:r>
              <a:rPr lang="ko-KR" altLang="en-US" sz="1200"/>
              <a:t> 카메라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624044" y="931395"/>
            <a:ext cx="1534696" cy="4478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171450" indent="-171450">
              <a:buFontTx/>
              <a:buChar char="-"/>
              <a:defRPr/>
            </a:pPr>
            <a:r>
              <a:rPr lang="ko-KR" altLang="en-US" sz="1200"/>
              <a:t>플레이어 이동</a:t>
            </a:r>
          </a:p>
          <a:p>
            <a:pPr marL="171450" indent="-171450">
              <a:buFontTx/>
              <a:buChar char="-"/>
              <a:defRPr/>
            </a:pPr>
            <a:r>
              <a:rPr lang="ko-KR" altLang="en-US" sz="1200"/>
              <a:t>애니메이션 연결 </a:t>
            </a:r>
            <a:endParaRPr lang="en-US" altLang="ko-KR" sz="12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3006" y="385894"/>
            <a:ext cx="91236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/>
              <a:t>To do :</a:t>
            </a: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53006" y="1082180"/>
            <a:ext cx="11132190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600" dirty="0"/>
              <a:t>플레이어 </a:t>
            </a:r>
            <a:r>
              <a:rPr lang="en-US" altLang="ko-KR" sz="1600" dirty="0" err="1"/>
              <a:t>wasd</a:t>
            </a:r>
            <a:r>
              <a:rPr lang="en-US" altLang="ko-KR" sz="1600" dirty="0"/>
              <a:t>  </a:t>
            </a:r>
            <a:r>
              <a:rPr lang="ko-KR" altLang="en-US" sz="1600" dirty="0"/>
              <a:t>이동</a:t>
            </a:r>
            <a:r>
              <a:rPr lang="en-US" altLang="ko-KR" sz="1600" dirty="0"/>
              <a:t>, </a:t>
            </a:r>
            <a:r>
              <a:rPr lang="ko-KR" altLang="en-US" sz="1600" dirty="0"/>
              <a:t>점프 </a:t>
            </a:r>
            <a:r>
              <a:rPr lang="en-US" altLang="ko-KR" sz="1600" dirty="0"/>
              <a:t>			--------------</a:t>
            </a:r>
            <a:r>
              <a:rPr lang="en-US" altLang="ko-KR" sz="1600" dirty="0">
                <a:sym typeface="Wingdings"/>
              </a:rPr>
              <a:t>          0</a:t>
            </a:r>
          </a:p>
          <a:p>
            <a:pPr lvl="0">
              <a:defRPr/>
            </a:pPr>
            <a:r>
              <a:rPr lang="en-US" altLang="ko-KR" sz="1600" dirty="0"/>
              <a:t>	 </a:t>
            </a:r>
          </a:p>
          <a:p>
            <a:pPr lvl="0">
              <a:defRPr/>
            </a:pPr>
            <a:r>
              <a:rPr lang="ko-KR" altLang="en-US" sz="1600" dirty="0"/>
              <a:t>포탈 로직 구현</a:t>
            </a:r>
            <a:r>
              <a:rPr lang="en-US" altLang="ko-KR" sz="1600" dirty="0"/>
              <a:t>				--------------</a:t>
            </a:r>
            <a:r>
              <a:rPr lang="en-US" altLang="ko-KR" sz="1600" dirty="0">
                <a:sym typeface="Wingdings"/>
              </a:rPr>
              <a:t>          0</a:t>
            </a:r>
          </a:p>
          <a:p>
            <a:pPr lvl="0">
              <a:defRPr/>
            </a:pPr>
            <a:endParaRPr lang="en-US" altLang="ko-KR" sz="1600" dirty="0"/>
          </a:p>
          <a:p>
            <a:pPr lvl="0">
              <a:defRPr/>
            </a:pPr>
            <a:r>
              <a:rPr lang="ko-KR" altLang="en-US" sz="1600" dirty="0"/>
              <a:t>포탈 건 생성 </a:t>
            </a:r>
            <a:r>
              <a:rPr lang="en-US" altLang="ko-KR" sz="1600" dirty="0"/>
              <a:t>				--------------</a:t>
            </a:r>
            <a:r>
              <a:rPr lang="en-US" altLang="ko-KR" sz="1600" dirty="0">
                <a:sym typeface="Wingdings"/>
              </a:rPr>
              <a:t>      </a:t>
            </a:r>
            <a:r>
              <a:rPr lang="ko-KR" altLang="en-US" sz="1600" dirty="0">
                <a:sym typeface="Wingdings"/>
              </a:rPr>
              <a:t>    </a:t>
            </a:r>
            <a:r>
              <a:rPr lang="en-US" altLang="ko-KR" sz="1600" dirty="0">
                <a:sym typeface="Wingdings"/>
              </a:rPr>
              <a:t>0    </a:t>
            </a:r>
          </a:p>
          <a:p>
            <a:pPr lvl="0">
              <a:defRPr/>
            </a:pPr>
            <a:endParaRPr lang="en-US" altLang="ko-KR" sz="1600" dirty="0"/>
          </a:p>
          <a:p>
            <a:pPr lvl="0">
              <a:defRPr/>
            </a:pPr>
            <a:r>
              <a:rPr lang="ko-KR" altLang="en-US" sz="1600" dirty="0" err="1"/>
              <a:t>그랩</a:t>
            </a:r>
            <a:r>
              <a:rPr lang="ko-KR" altLang="en-US" sz="1600" dirty="0"/>
              <a:t> 기능 </a:t>
            </a:r>
            <a:r>
              <a:rPr lang="en-US" altLang="ko-KR" sz="1600" dirty="0"/>
              <a:t>				--------------</a:t>
            </a:r>
            <a:r>
              <a:rPr lang="en-US" altLang="ko-KR" sz="1600" dirty="0">
                <a:sym typeface="Wingdings"/>
              </a:rPr>
              <a:t></a:t>
            </a:r>
            <a:r>
              <a:rPr lang="ko-KR" altLang="en-US" sz="1600" dirty="0">
                <a:sym typeface="Wingdings"/>
              </a:rPr>
              <a:t>          </a:t>
            </a:r>
            <a:r>
              <a:rPr lang="en-US" altLang="ko-KR" sz="1600" dirty="0">
                <a:sym typeface="Wingdings"/>
              </a:rPr>
              <a:t>0</a:t>
            </a:r>
          </a:p>
          <a:p>
            <a:pPr lvl="0">
              <a:defRPr/>
            </a:pPr>
            <a:endParaRPr lang="en-US" altLang="ko-KR" sz="1600" dirty="0"/>
          </a:p>
          <a:p>
            <a:pPr lvl="0">
              <a:defRPr/>
            </a:pPr>
            <a:r>
              <a:rPr lang="en-US" altLang="ko-KR" sz="1600" dirty="0"/>
              <a:t>UI (</a:t>
            </a:r>
            <a:r>
              <a:rPr lang="ko-KR" altLang="en-US" sz="1600" dirty="0" err="1"/>
              <a:t>조준점</a:t>
            </a:r>
            <a:r>
              <a:rPr lang="ko-KR" altLang="en-US" sz="1600" dirty="0"/>
              <a:t> 포탈 파랑 주황 색 모양</a:t>
            </a:r>
            <a:r>
              <a:rPr lang="en-US" altLang="ko-KR" sz="1600" dirty="0"/>
              <a:t>)</a:t>
            </a:r>
            <a:r>
              <a:rPr lang="ko-KR" altLang="en-US" sz="1600" dirty="0"/>
              <a:t> </a:t>
            </a:r>
            <a:r>
              <a:rPr lang="en-US" altLang="ko-KR" sz="1600" dirty="0"/>
              <a:t>		--------------</a:t>
            </a:r>
            <a:r>
              <a:rPr lang="en-US" altLang="ko-KR" sz="1600" dirty="0">
                <a:sym typeface="Wingdings"/>
              </a:rPr>
              <a:t>	    0</a:t>
            </a:r>
          </a:p>
          <a:p>
            <a:pPr lvl="0">
              <a:defRPr/>
            </a:pPr>
            <a:endParaRPr lang="en-US" altLang="ko-KR" sz="1600" dirty="0">
              <a:sym typeface="Wingdings"/>
            </a:endParaRPr>
          </a:p>
          <a:p>
            <a:pPr lvl="0">
              <a:defRPr/>
            </a:pPr>
            <a:r>
              <a:rPr lang="ko-KR" altLang="en-US" sz="1600" dirty="0">
                <a:sym typeface="Wingdings"/>
              </a:rPr>
              <a:t>맵 생성</a:t>
            </a:r>
            <a:r>
              <a:rPr lang="en-US" altLang="ko-KR" sz="1600" dirty="0">
                <a:sym typeface="Wingdings"/>
              </a:rPr>
              <a:t>					--------------</a:t>
            </a:r>
          </a:p>
          <a:p>
            <a:pPr lvl="0">
              <a:defRPr/>
            </a:pPr>
            <a:endParaRPr lang="en-US" altLang="ko-KR" sz="1600" dirty="0">
              <a:sym typeface="Wingdings"/>
            </a:endParaRPr>
          </a:p>
          <a:p>
            <a:pPr lvl="0">
              <a:defRPr/>
            </a:pPr>
            <a:r>
              <a:rPr lang="ko-KR" altLang="en-US" sz="1600" dirty="0" err="1"/>
              <a:t>터렛</a:t>
            </a:r>
            <a:r>
              <a:rPr lang="en-US" altLang="ko-KR" sz="1600" dirty="0"/>
              <a:t>					--------------</a:t>
            </a:r>
            <a:r>
              <a:rPr lang="en-US" altLang="ko-KR" sz="1600" dirty="0">
                <a:sym typeface="Wingdings"/>
              </a:rPr>
              <a:t>	    0</a:t>
            </a:r>
          </a:p>
          <a:p>
            <a:pPr lvl="0">
              <a:defRPr/>
            </a:pPr>
            <a:endParaRPr lang="en-US" altLang="ko-KR" sz="1600" dirty="0">
              <a:sym typeface="Wingdings"/>
            </a:endParaRPr>
          </a:p>
          <a:p>
            <a:pPr lvl="0">
              <a:defRPr/>
            </a:pPr>
            <a:r>
              <a:rPr lang="ko-KR" altLang="en-US" sz="1600" dirty="0">
                <a:sym typeface="Wingdings"/>
              </a:rPr>
              <a:t>버튼 누르면 큐브 드랍       </a:t>
            </a:r>
            <a:r>
              <a:rPr lang="en-US" altLang="ko-KR" sz="1600" dirty="0">
                <a:sym typeface="Wingdings"/>
              </a:rPr>
              <a:t>			--------------</a:t>
            </a:r>
          </a:p>
          <a:p>
            <a:pPr lvl="0">
              <a:defRPr/>
            </a:pPr>
            <a:endParaRPr lang="en-US" altLang="ko-KR" sz="1600" dirty="0">
              <a:sym typeface="Wingdings"/>
            </a:endParaRPr>
          </a:p>
          <a:p>
            <a:pPr lvl="0">
              <a:defRPr/>
            </a:pPr>
            <a:r>
              <a:rPr lang="ko-KR" altLang="en-US" sz="1600" dirty="0">
                <a:sym typeface="Wingdings"/>
              </a:rPr>
              <a:t>포탈 </a:t>
            </a:r>
            <a:r>
              <a:rPr lang="en-US" altLang="ko-KR" sz="1600" dirty="0">
                <a:sym typeface="Wingdings"/>
              </a:rPr>
              <a:t>1</a:t>
            </a:r>
            <a:r>
              <a:rPr lang="ko-KR" altLang="en-US" sz="1600" dirty="0">
                <a:sym typeface="Wingdings"/>
              </a:rPr>
              <a:t>개만 생성 시 카메라가 작동 </a:t>
            </a:r>
            <a:r>
              <a:rPr lang="ko-KR" altLang="en-US" sz="1600" dirty="0" err="1">
                <a:sym typeface="Wingdings"/>
              </a:rPr>
              <a:t>안되야함</a:t>
            </a:r>
            <a:r>
              <a:rPr lang="ko-KR" altLang="en-US" sz="1600" dirty="0">
                <a:sym typeface="Wingdings"/>
              </a:rPr>
              <a:t>   </a:t>
            </a:r>
            <a:r>
              <a:rPr lang="en-US" altLang="ko-KR" sz="1600" dirty="0">
                <a:sym typeface="Wingdings"/>
              </a:rPr>
              <a:t>	--------------</a:t>
            </a:r>
            <a:r>
              <a:rPr lang="en-US" altLang="ko-KR" sz="1600" dirty="0">
                <a:sym typeface="Wingdings" panose="05000000000000000000" pitchFamily="2" charset="2"/>
              </a:rPr>
              <a:t></a:t>
            </a:r>
          </a:p>
          <a:p>
            <a:pPr lvl="0">
              <a:defRPr/>
            </a:pPr>
            <a:endParaRPr lang="en-US" altLang="ko-KR" sz="1600" dirty="0">
              <a:sym typeface="Wingdings" panose="05000000000000000000" pitchFamily="2" charset="2"/>
            </a:endParaRPr>
          </a:p>
          <a:p>
            <a:pPr lvl="0">
              <a:defRPr/>
            </a:pPr>
            <a:r>
              <a:rPr lang="ko-KR" altLang="en-US" sz="1600" dirty="0" err="1">
                <a:sym typeface="Wingdings" panose="05000000000000000000" pitchFamily="2" charset="2"/>
              </a:rPr>
              <a:t>글라도스</a:t>
            </a:r>
            <a:r>
              <a:rPr lang="en-US" altLang="ko-KR" sz="1600" dirty="0">
                <a:sym typeface="Wingdings" panose="05000000000000000000" pitchFamily="2" charset="2"/>
              </a:rPr>
              <a:t>(</a:t>
            </a:r>
            <a:r>
              <a:rPr lang="ko-KR" altLang="en-US" sz="1600" dirty="0">
                <a:sym typeface="Wingdings" panose="05000000000000000000" pitchFamily="2" charset="2"/>
              </a:rPr>
              <a:t>보스</a:t>
            </a:r>
            <a:r>
              <a:rPr lang="en-US" altLang="ko-KR" sz="1600" dirty="0">
                <a:sym typeface="Wingdings" panose="05000000000000000000" pitchFamily="2" charset="2"/>
              </a:rPr>
              <a:t>) </a:t>
            </a:r>
            <a:r>
              <a:rPr lang="ko-KR" altLang="en-US" sz="1600" dirty="0">
                <a:sym typeface="Wingdings" panose="05000000000000000000" pitchFamily="2" charset="2"/>
              </a:rPr>
              <a:t>생성 </a:t>
            </a:r>
            <a:r>
              <a:rPr lang="en-US" altLang="ko-KR" sz="1600" dirty="0">
                <a:sym typeface="Wingdings" panose="05000000000000000000" pitchFamily="2" charset="2"/>
              </a:rPr>
              <a:t>			--------------</a:t>
            </a:r>
            <a:endParaRPr lang="en-US" altLang="ko-KR" sz="1600" dirty="0">
              <a:sym typeface="Wingding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17015" y="414048"/>
            <a:ext cx="58132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>
                <a:hlinkClick r:id="rId2"/>
              </a:rPr>
              <a:t>https://youtu.be/KCYr5pFC6Sw?si=A2qLvAna4d-UsT6B</a:t>
            </a:r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423852" y="947398"/>
            <a:ext cx="8648092" cy="54570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E6991DC-F3B6-4C5B-8E4A-5B994235907D}"/>
              </a:ext>
            </a:extLst>
          </p:cNvPr>
          <p:cNvSpPr txBox="1"/>
          <p:nvPr/>
        </p:nvSpPr>
        <p:spPr>
          <a:xfrm>
            <a:off x="9152389" y="585140"/>
            <a:ext cx="7393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dirty="0">
                <a:solidFill>
                  <a:srgbClr val="FF0000"/>
                </a:solidFill>
              </a:rPr>
              <a:t>X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0955" y="217079"/>
            <a:ext cx="6019801" cy="640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en-US">
                <a:hlinkClick r:id="rId2" tooltip="Perfect Wepon Aiming IK"/>
              </a:rPr>
              <a:t>https://www.youtube.com/watch?v=luBBz5oeR4Q&amp;t=112s</a:t>
            </a:r>
            <a:endParaRPr lang="en-US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44631" y="1063425"/>
            <a:ext cx="9413737" cy="56494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699DC5-2D32-44C4-8108-D2952880B165}"/>
              </a:ext>
            </a:extLst>
          </p:cNvPr>
          <p:cNvSpPr txBox="1"/>
          <p:nvPr/>
        </p:nvSpPr>
        <p:spPr>
          <a:xfrm>
            <a:off x="9152389" y="585140"/>
            <a:ext cx="7393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dirty="0">
                <a:solidFill>
                  <a:srgbClr val="FF0000"/>
                </a:solidFill>
              </a:rPr>
              <a:t>X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3450" y="262436"/>
            <a:ext cx="6105526" cy="640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>
                <a:hlinkClick r:id="rId2"/>
              </a:rPr>
              <a:t>https://www.youtube.com/watch?v=LEwYmFT3xDk&amp;t=297s</a:t>
            </a:r>
            <a:endParaRPr lang="en-US" altLang="ko-KR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049497" y="1064165"/>
            <a:ext cx="8532720" cy="53728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90C762-D46F-47B5-B49E-062B3F9DC27D}"/>
              </a:ext>
            </a:extLst>
          </p:cNvPr>
          <p:cNvSpPr txBox="1"/>
          <p:nvPr/>
        </p:nvSpPr>
        <p:spPr>
          <a:xfrm>
            <a:off x="9152389" y="585140"/>
            <a:ext cx="7393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dirty="0">
                <a:solidFill>
                  <a:srgbClr val="FF0000"/>
                </a:solidFill>
              </a:rPr>
              <a:t>X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3732" y="595618"/>
            <a:ext cx="165141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/>
              <a:t>참고한 영상들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5284" y="1359017"/>
            <a:ext cx="11031523" cy="17347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>
                <a:hlinkClick r:id="rId2"/>
              </a:rPr>
              <a:t>https://www.youtube.com/watch?v=qQLvcS9FxnY</a:t>
            </a:r>
            <a:r>
              <a:rPr lang="en-US" altLang="ko-KR"/>
              <a:t> - test controller(</a:t>
            </a:r>
            <a:r>
              <a:rPr lang="ko-KR" altLang="en-US"/>
              <a:t>카메라 회전 부분</a:t>
            </a:r>
            <a:r>
              <a:rPr lang="en-US" altLang="ko-KR"/>
              <a:t>)</a:t>
            </a:r>
            <a:br>
              <a:rPr lang="en-US" altLang="ko-KR"/>
            </a:br>
            <a:endParaRPr lang="en-US" altLang="ko-KR"/>
          </a:p>
          <a:p>
            <a:pPr lvl="0">
              <a:defRPr/>
            </a:pPr>
            <a:r>
              <a:rPr lang="en-US" altLang="ko-KR" u="sng">
                <a:hlinkClick r:id="rId3"/>
              </a:rPr>
              <a:t>https://www.youtube.com/watch?v=WQAaiI-E12s</a:t>
            </a:r>
            <a:r>
              <a:rPr lang="en-US" altLang="ko-KR"/>
              <a:t> - test controller, portal Manager</a:t>
            </a:r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>
                <a:hlinkClick r:id="rId4"/>
              </a:rPr>
              <a:t>https://www.youtube.com/watch?v=2IhzPTS4av4</a:t>
            </a:r>
            <a:r>
              <a:rPr lang="en-US" altLang="ko-KR"/>
              <a:t> (CodeMonkey)</a:t>
            </a:r>
            <a:r>
              <a:rPr lang="ko-KR" altLang="en-US"/>
              <a:t> </a:t>
            </a:r>
            <a:r>
              <a:rPr lang="en-US" altLang="ko-KR"/>
              <a:t>-</a:t>
            </a:r>
            <a:r>
              <a:rPr lang="ko-KR" altLang="en-US"/>
              <a:t> </a:t>
            </a:r>
            <a:r>
              <a:rPr lang="en-US" altLang="ko-KR"/>
              <a:t>grabbing</a:t>
            </a:r>
          </a:p>
          <a:p>
            <a:pPr lvl="0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ortals - Portal Wiki">
            <a:extLst>
              <a:ext uri="{FF2B5EF4-FFF2-40B4-BE49-F238E27FC236}">
                <a16:creationId xmlns:a16="http://schemas.microsoft.com/office/drawing/2014/main" id="{5DF6E7B3-E335-41AA-8AAF-96DEC406A0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697" y="844754"/>
            <a:ext cx="1885950" cy="1695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22E43BF7-B282-46E9-95F0-42A36C7E0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2810" y="1921079"/>
            <a:ext cx="7464338" cy="41986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8E70807-DF0A-4B5D-9488-F2B33A896880}"/>
              </a:ext>
            </a:extLst>
          </p:cNvPr>
          <p:cNvSpPr txBox="1"/>
          <p:nvPr/>
        </p:nvSpPr>
        <p:spPr>
          <a:xfrm>
            <a:off x="3808602" y="394283"/>
            <a:ext cx="5315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hlinkClick r:id="rId4"/>
              </a:rPr>
              <a:t>https://www.youtube.com/watch?v=TkzASwVgnj8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8584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ortal 2 Review - Gamereactor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539766" y="1206354"/>
            <a:ext cx="7112467" cy="4445292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721452" y="612396"/>
            <a:ext cx="21727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Fps camera </a:t>
            </a:r>
            <a:r>
              <a:rPr lang="ko-KR" altLang="en-US"/>
              <a:t>스타일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ortal 2] you can apparently grab wheatley after his &quot;death&quot; in the second  test chamber of chaper 2 : r/gamin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26785" y="2479155"/>
            <a:ext cx="7376718" cy="4149404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528506" y="453006"/>
            <a:ext cx="1130438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/>
              <a:t>grabbing</a:t>
            </a:r>
            <a:endParaRPr lang="ko-KR" altLang="en-US"/>
          </a:p>
        </p:txBody>
      </p:sp>
      <p:pic>
        <p:nvPicPr>
          <p:cNvPr id="1027" name="그림 1026"/>
          <p:cNvPicPr>
            <a:picLocks noChangeAspect="1"/>
          </p:cNvPicPr>
          <p:nvPr/>
        </p:nvPicPr>
        <p:blipFill rotWithShape="1">
          <a:blip r:embed="rId3"/>
          <a:srcRect l="10120" t="12430" r="9450" b="7670"/>
          <a:stretch>
            <a:fillRect/>
          </a:stretch>
        </p:blipFill>
        <p:spPr>
          <a:xfrm>
            <a:off x="6096000" y="898054"/>
            <a:ext cx="6331857" cy="35378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0FD50B-FEB4-4C2E-8F06-3D07DB8A4892}"/>
              </a:ext>
            </a:extLst>
          </p:cNvPr>
          <p:cNvSpPr txBox="1"/>
          <p:nvPr/>
        </p:nvSpPr>
        <p:spPr>
          <a:xfrm>
            <a:off x="444617" y="562062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버튼 누르면 큐브 드랍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87AD0BB-0133-4D2D-8520-B370282E2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81" y="1172881"/>
            <a:ext cx="5294392" cy="289578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9DD95C7-BDD2-4B07-8519-28BA94A273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5064" y="2956503"/>
            <a:ext cx="6579154" cy="3530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2622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147483647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222</Words>
  <Application>Microsoft Office PowerPoint</Application>
  <PresentationFormat>와이드스크린</PresentationFormat>
  <Paragraphs>64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맑은 고딕</vt:lpstr>
      <vt:lpstr>Arial</vt:lpstr>
      <vt:lpstr>Wingdings</vt:lpstr>
      <vt:lpstr>Office 테마</vt:lpstr>
      <vt:lpstr>포탈2 모작 개발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Portal Concept Game Dev</dc:title>
  <dc:creator>ECLASS</dc:creator>
  <cp:lastModifiedBy>ECLASS</cp:lastModifiedBy>
  <cp:revision>21</cp:revision>
  <dcterms:created xsi:type="dcterms:W3CDTF">2024-06-10T09:28:18Z</dcterms:created>
  <dcterms:modified xsi:type="dcterms:W3CDTF">2024-07-15T09:25:19Z</dcterms:modified>
  <cp:version>0906.0100.01</cp:version>
</cp:coreProperties>
</file>

<file path=docProps/thumbnail.jpeg>
</file>